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493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Георгобиани Ольга Михайловна</cp:lastModifiedBy>
  <cp:revision>24</cp:revision>
  <cp:lastPrinted>2021-01-27T10:57:10Z</cp:lastPrinted>
  <dcterms:created xsi:type="dcterms:W3CDTF">2021-01-11T17:25:42Z</dcterms:created>
  <dcterms:modified xsi:type="dcterms:W3CDTF">2021-01-29T09:24:32Z</dcterms:modified>
</cp:coreProperties>
</file>